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8A0CE9A-EEB3-4AF4-B248-C6A13C261EE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7EE6F56-3A5C-4677-869D-6F7693C584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francisco@navajotech.edu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the Purpose of Orientation?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Bookstore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Inventory of textbooks and school supplies.</a:t>
            </a:r>
          </a:p>
          <a:p>
            <a:r>
              <a:rPr lang="en-US" dirty="0" smtClean="0"/>
              <a:t>Pick  up your books! Curbside deliveries.</a:t>
            </a:r>
          </a:p>
          <a:p>
            <a:r>
              <a:rPr lang="en-US" dirty="0" smtClean="0"/>
              <a:t>Books Mailed, send schedules to Jackie Francisco @</a:t>
            </a:r>
          </a:p>
          <a:p>
            <a:pPr lvl="1"/>
            <a:r>
              <a:rPr lang="en-US" dirty="0" smtClean="0">
                <a:hlinkClick r:id="rId2"/>
              </a:rPr>
              <a:t>jfrancisco@navajotech.edu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2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Wellness Center &amp; Student Activities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Wellness 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371600"/>
            <a:ext cx="3657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Have Rodeo team, Cross Country &amp; Archery </a:t>
            </a:r>
          </a:p>
          <a:p>
            <a:r>
              <a:rPr lang="en-US" dirty="0" smtClean="0"/>
              <a:t>Due to the COVID-19 pandemic the center will continue to be closed until further notice.</a:t>
            </a:r>
          </a:p>
          <a:p>
            <a:pPr lvl="1"/>
            <a:r>
              <a:rPr lang="en-US" dirty="0" smtClean="0"/>
              <a:t>Will follow CDC guidelines when it reopens, limited services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dirty="0" err="1" smtClean="0"/>
              <a:t>Activites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Limited Student activities on and off campus. Majority of events through zoom/ virtual presentation.</a:t>
            </a:r>
          </a:p>
          <a:p>
            <a:r>
              <a:rPr lang="en-US" dirty="0" smtClean="0"/>
              <a:t>Oversee Student Senate &amp; Miss NTU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85825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MG_01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5" r="6166" b="38571"/>
          <a:stretch>
            <a:fillRect/>
          </a:stretch>
        </p:blipFill>
        <p:spPr bwMode="auto">
          <a:xfrm>
            <a:off x="6705600" y="3810000"/>
            <a:ext cx="1295400" cy="1554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0178" y="5360619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Michael McMillan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51149" y="4434493"/>
            <a:ext cx="143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George LaFrance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49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543800" cy="1524000"/>
          </a:xfrm>
        </p:spPr>
        <p:txBody>
          <a:bodyPr/>
          <a:lstStyle/>
          <a:p>
            <a:r>
              <a:rPr lang="en-US" dirty="0" smtClean="0"/>
              <a:t>NTU STUDENT ASSISTANCE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7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Emergency </a:t>
            </a:r>
            <a:r>
              <a:rPr lang="en-US" dirty="0"/>
              <a:t>Aid</a:t>
            </a:r>
          </a:p>
          <a:p>
            <a:pPr lvl="1"/>
            <a:r>
              <a:rPr lang="en-US" sz="2400" dirty="0"/>
              <a:t>Portal will open </a:t>
            </a:r>
            <a:r>
              <a:rPr lang="en-US" sz="2400" dirty="0" smtClean="0"/>
              <a:t>February 1, 2021</a:t>
            </a:r>
            <a:endParaRPr lang="en-US" sz="2400" dirty="0"/>
          </a:p>
          <a:p>
            <a:pPr lvl="0"/>
            <a:r>
              <a:rPr lang="en-US" dirty="0"/>
              <a:t>Gas Cards</a:t>
            </a:r>
          </a:p>
          <a:p>
            <a:pPr lvl="1"/>
            <a:r>
              <a:rPr lang="en-US" sz="2400" dirty="0"/>
              <a:t>Still on order – available once they come in</a:t>
            </a:r>
          </a:p>
          <a:p>
            <a:pPr lvl="0"/>
            <a:r>
              <a:rPr lang="en-US" dirty="0"/>
              <a:t>Laptop/</a:t>
            </a:r>
            <a:r>
              <a:rPr lang="en-US" dirty="0" err="1"/>
              <a:t>Mifi</a:t>
            </a:r>
            <a:r>
              <a:rPr lang="en-US" dirty="0"/>
              <a:t> checkout</a:t>
            </a:r>
          </a:p>
          <a:p>
            <a:pPr lvl="1"/>
            <a:r>
              <a:rPr lang="en-US" sz="2400" dirty="0"/>
              <a:t>Call </a:t>
            </a:r>
            <a:r>
              <a:rPr lang="en-US" sz="2400" dirty="0" smtClean="0"/>
              <a:t>the IT </a:t>
            </a:r>
            <a:r>
              <a:rPr lang="en-US" sz="2400" dirty="0"/>
              <a:t>Department or email its@navajotech.edu</a:t>
            </a:r>
          </a:p>
        </p:txBody>
      </p:sp>
    </p:spTree>
    <p:extLst>
      <p:ext uri="{BB962C8B-B14F-4D97-AF65-F5344CB8AC3E}">
        <p14:creationId xmlns:p14="http://schemas.microsoft.com/office/powerpoint/2010/main" val="27111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Orientation is the time when we introduce you and welcome you to Navajo Technical University.</a:t>
            </a:r>
          </a:p>
          <a:p>
            <a:r>
              <a:rPr lang="en-US" dirty="0"/>
              <a:t>Provide a comprehensive information about the academic and student services resources and programs.</a:t>
            </a:r>
          </a:p>
          <a:p>
            <a:r>
              <a:rPr lang="en-US" dirty="0" smtClean="0"/>
              <a:t>Prior to the beginning of classes you’ll learn about the keys to be a successful student, know what is available before you need it.</a:t>
            </a:r>
            <a:endParaRPr lang="en-US" dirty="0"/>
          </a:p>
          <a:p>
            <a:r>
              <a:rPr lang="en-US" dirty="0" smtClean="0"/>
              <a:t>Guide students in answering all questions they might have.</a:t>
            </a:r>
          </a:p>
          <a:p>
            <a:r>
              <a:rPr lang="en-US" dirty="0" smtClean="0"/>
              <a:t>Get to know the staff and faculty so you know who to turn to for help.</a:t>
            </a:r>
          </a:p>
          <a:p>
            <a:r>
              <a:rPr lang="en-US" dirty="0" smtClean="0"/>
              <a:t>Getting to know those that will be with you from the start of your program to graduation.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14800"/>
            <a:ext cx="7543800" cy="1524000"/>
          </a:xfrm>
        </p:spPr>
        <p:txBody>
          <a:bodyPr/>
          <a:lstStyle/>
          <a:p>
            <a:r>
              <a:rPr lang="en-US" dirty="0" smtClean="0"/>
              <a:t>Student Service Department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24" y="228600"/>
            <a:ext cx="5857875" cy="2552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328794" cy="16002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Academic Advisement </a:t>
            </a:r>
            <a:br>
              <a:rPr lang="en-US" sz="4400" dirty="0" smtClean="0"/>
            </a:br>
            <a:r>
              <a:rPr lang="en-US" sz="4400" dirty="0" smtClean="0"/>
              <a:t>&amp; Counseling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066800"/>
            <a:ext cx="3810000" cy="39524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Academic Advising, First Year Experience, Academic Counselors focuses on helping each students with:</a:t>
            </a:r>
          </a:p>
          <a:p>
            <a:pPr lvl="1"/>
            <a:r>
              <a:rPr lang="en-US" dirty="0" smtClean="0"/>
              <a:t>Choosing an academic program</a:t>
            </a:r>
          </a:p>
          <a:p>
            <a:pPr lvl="1"/>
            <a:r>
              <a:rPr lang="en-US" dirty="0" smtClean="0"/>
              <a:t>Planning out steps toward graduation</a:t>
            </a:r>
          </a:p>
          <a:p>
            <a:pPr lvl="1"/>
            <a:r>
              <a:rPr lang="en-US" dirty="0" smtClean="0"/>
              <a:t>Solve problems that hinder progress towards an academic goal</a:t>
            </a:r>
          </a:p>
          <a:p>
            <a:pPr lvl="1"/>
            <a:r>
              <a:rPr lang="en-US" dirty="0" smtClean="0"/>
              <a:t>Selecting courses for schedules</a:t>
            </a:r>
          </a:p>
          <a:p>
            <a:pPr lvl="1"/>
            <a:r>
              <a:rPr lang="en-US" dirty="0" smtClean="0"/>
              <a:t>Assist with finding resources or referrals to appropriate  department</a:t>
            </a:r>
          </a:p>
          <a:p>
            <a:pPr lvl="1"/>
            <a:r>
              <a:rPr lang="en-US" dirty="0" smtClean="0"/>
              <a:t>Early Alert Programs - interventions</a:t>
            </a:r>
          </a:p>
          <a:p>
            <a:pPr lvl="1"/>
            <a:r>
              <a:rPr lang="en-US" dirty="0" smtClean="0"/>
              <a:t>Academic Progress</a:t>
            </a:r>
          </a:p>
          <a:p>
            <a:pPr marL="32004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07" y="479773"/>
            <a:ext cx="1024448" cy="1326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05" y="1143000"/>
            <a:ext cx="1097154" cy="1470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729" y="2743200"/>
            <a:ext cx="1095375" cy="1318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190" y="3505200"/>
            <a:ext cx="1196068" cy="143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69" y="1905000"/>
            <a:ext cx="1000125" cy="125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68543" y="773668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r>
              <a:rPr lang="en-US" sz="1400" b="1" dirty="0" smtClean="0"/>
              <a:t>ain Campus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4540945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Chinle</a:t>
            </a:r>
            <a:r>
              <a:rPr lang="en-US" sz="1400" b="1" dirty="0" smtClean="0"/>
              <a:t> Site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30114" y="1766500"/>
            <a:ext cx="932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Kyle </a:t>
            </a:r>
            <a:r>
              <a:rPr lang="en-US" sz="1200" dirty="0" err="1" smtClean="0"/>
              <a:t>Arviso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137429" y="2559287"/>
            <a:ext cx="990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Leslie Tsosie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4682" y="3099735"/>
            <a:ext cx="1656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Sherietta</a:t>
            </a:r>
            <a:r>
              <a:rPr lang="en-US" sz="1100" dirty="0" smtClean="0"/>
              <a:t> Martinez-Brown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7939" y="4021883"/>
            <a:ext cx="115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Valencia Begay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7105" y="4912404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Danielita</a:t>
            </a:r>
            <a:r>
              <a:rPr lang="en-US" sz="1200" dirty="0" smtClean="0"/>
              <a:t> </a:t>
            </a:r>
            <a:r>
              <a:rPr lang="en-US" sz="1200" dirty="0" err="1" smtClean="0"/>
              <a:t>Haskey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37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/>
          <a:lstStyle/>
          <a:p>
            <a:r>
              <a:rPr lang="en-US" dirty="0" smtClean="0"/>
              <a:t>Counseling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Substance Abuse &amp; Counseling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Tele-Counseling &amp; referrals</a:t>
            </a:r>
          </a:p>
          <a:p>
            <a:r>
              <a:rPr lang="en-US" dirty="0" smtClean="0"/>
              <a:t>substance </a:t>
            </a:r>
            <a:r>
              <a:rPr lang="en-US" dirty="0"/>
              <a:t>abuse preventive education for individuals who are experiencing </a:t>
            </a:r>
            <a:r>
              <a:rPr lang="en-US" dirty="0" smtClean="0"/>
              <a:t>difficulties</a:t>
            </a:r>
          </a:p>
          <a:p>
            <a:r>
              <a:rPr lang="en-US" dirty="0"/>
              <a:t>Screening for a variety of mental health issues such as anxiety, depression, substance abuse, trauma, family issues, and codependency, relationship,</a:t>
            </a:r>
            <a:r>
              <a:rPr lang="en-US" strike="sngStrike" dirty="0"/>
              <a:t> </a:t>
            </a:r>
            <a:r>
              <a:rPr lang="en-US" dirty="0"/>
              <a:t>family consultation, trauma informed care, depression, suicidal thoughts and crisis situations</a:t>
            </a:r>
            <a:r>
              <a:rPr lang="en-US" dirty="0" smtClean="0"/>
              <a:t>.</a:t>
            </a:r>
          </a:p>
          <a:p>
            <a:r>
              <a:rPr lang="en-US" dirty="0"/>
              <a:t>Chemical dependency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 smtClean="0"/>
              <a:t>Monitor accommodation </a:t>
            </a:r>
            <a:r>
              <a:rPr lang="en-US" dirty="0"/>
              <a:t>agreements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extra time a student requires to submit homework, quizzes, and tests and the use of recorded devices to submit recorded answers.</a:t>
            </a:r>
          </a:p>
          <a:p>
            <a:pPr lvl="0"/>
            <a:r>
              <a:rPr lang="en-US" dirty="0" smtClean="0"/>
              <a:t>Collaboration </a:t>
            </a:r>
            <a:r>
              <a:rPr lang="en-US" dirty="0" err="1" smtClean="0"/>
              <a:t>bewteen</a:t>
            </a:r>
            <a:r>
              <a:rPr lang="en-US" dirty="0" smtClean="0"/>
              <a:t> instructors </a:t>
            </a:r>
            <a:r>
              <a:rPr lang="en-US" dirty="0"/>
              <a:t>and students via laptop, phone text messages/pictures, fax, or by Zoom video platform.</a:t>
            </a:r>
          </a:p>
          <a:p>
            <a:pPr lvl="0"/>
            <a:r>
              <a:rPr lang="en-US" dirty="0" smtClean="0"/>
              <a:t>Reasonable Accommodations: Low-tech </a:t>
            </a:r>
            <a:r>
              <a:rPr lang="en-US" dirty="0"/>
              <a:t>devices available for students with special needs utilizing, i.e., hearing aid, magnifying sheet, &amp; voice recorder. Free applications (apps) like Screen Readers, </a:t>
            </a:r>
            <a:r>
              <a:rPr lang="en-US" dirty="0" err="1"/>
              <a:t>Alexicom</a:t>
            </a:r>
            <a:r>
              <a:rPr lang="en-US" dirty="0"/>
              <a:t> AAC, and </a:t>
            </a:r>
            <a:r>
              <a:rPr lang="en-US" dirty="0" err="1"/>
              <a:t>Livescribe</a:t>
            </a:r>
            <a:r>
              <a:rPr lang="en-US" dirty="0"/>
              <a:t> are available. Contact staff for access and download the apps. Otherwise, the use of YouTube videos to show how to download apps will suffice.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3733800"/>
            <a:ext cx="11144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72" y="3824287"/>
            <a:ext cx="1165127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70918" y="4980801"/>
            <a:ext cx="1020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Cheryll</a:t>
            </a:r>
            <a:r>
              <a:rPr lang="en-US" sz="1200" dirty="0" smtClean="0"/>
              <a:t> </a:t>
            </a:r>
            <a:r>
              <a:rPr lang="en-US" sz="1200" dirty="0" err="1" smtClean="0"/>
              <a:t>Atine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649160" y="5133201"/>
            <a:ext cx="1386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Virginia Edgewater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4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Provides guidance in selecting a career planning corresponding to your academic program.</a:t>
            </a:r>
          </a:p>
          <a:p>
            <a:r>
              <a:rPr lang="en-US" dirty="0" smtClean="0"/>
              <a:t>Internships</a:t>
            </a:r>
          </a:p>
          <a:p>
            <a:r>
              <a:rPr lang="en-US" dirty="0"/>
              <a:t>O</a:t>
            </a:r>
            <a:r>
              <a:rPr lang="en-US" dirty="0" smtClean="0"/>
              <a:t>pportunities for the job market. </a:t>
            </a:r>
          </a:p>
          <a:p>
            <a:r>
              <a:rPr lang="en-US" dirty="0" smtClean="0"/>
              <a:t>Assistance with resume writing, &amp; interviewing techniques.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237523"/>
            <a:ext cx="1465525" cy="194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4986" y="4314299"/>
            <a:ext cx="223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Natalie </a:t>
            </a:r>
            <a:r>
              <a:rPr lang="en-US" sz="1400" dirty="0" err="1" smtClean="0"/>
              <a:t>Denezpi</a:t>
            </a:r>
            <a:endParaRPr lang="en-US" sz="1400" dirty="0" smtClean="0"/>
          </a:p>
          <a:p>
            <a:pPr algn="ctr"/>
            <a:r>
              <a:rPr lang="en-US" sz="1400" dirty="0" smtClean="0"/>
              <a:t>Career &amp; Internship Advisor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782" t="-362" r="18877" b="15686"/>
          <a:stretch/>
        </p:blipFill>
        <p:spPr>
          <a:xfrm>
            <a:off x="4876800" y="685801"/>
            <a:ext cx="1447800" cy="213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59147" y="1419880"/>
            <a:ext cx="25050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Andrea Wilson</a:t>
            </a:r>
          </a:p>
          <a:p>
            <a:pPr algn="ctr"/>
            <a:r>
              <a:rPr lang="en-US" sz="1400" dirty="0" smtClean="0"/>
              <a:t>Career Services Coordinator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50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Child Care Services on campus at a reasonable cost – will reopen until further notice.</a:t>
            </a:r>
          </a:p>
          <a:p>
            <a:r>
              <a:rPr lang="en-US" dirty="0" smtClean="0"/>
              <a:t>Follows a curriculum that promotes development  of the whole child.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1970762" cy="20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3352800"/>
            <a:ext cx="187102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Laureen</a:t>
            </a:r>
            <a:r>
              <a:rPr lang="en-US" sz="1400" dirty="0"/>
              <a:t> Becenti</a:t>
            </a:r>
          </a:p>
          <a:p>
            <a:pPr algn="ctr"/>
            <a:r>
              <a:rPr lang="en-US" sz="1400" dirty="0"/>
              <a:t>Child Care Manager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Residential housing for single and family housing.</a:t>
            </a:r>
          </a:p>
          <a:p>
            <a:r>
              <a:rPr lang="en-US" dirty="0" smtClean="0"/>
              <a:t>Full time students and live beyond 55 mile radius.</a:t>
            </a:r>
          </a:p>
          <a:p>
            <a:r>
              <a:rPr lang="en-US" dirty="0" smtClean="0"/>
              <a:t>Security deposits</a:t>
            </a:r>
          </a:p>
          <a:p>
            <a:r>
              <a:rPr lang="en-US" dirty="0" smtClean="0"/>
              <a:t>Taking applications</a:t>
            </a:r>
          </a:p>
          <a:p>
            <a:r>
              <a:rPr lang="en-US" dirty="0" smtClean="0"/>
              <a:t>Will be running at 50% capacity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59179"/>
            <a:ext cx="1538228" cy="19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048000"/>
            <a:ext cx="1678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Wilson Gilmore</a:t>
            </a:r>
          </a:p>
          <a:p>
            <a:pPr algn="ctr"/>
            <a:r>
              <a:rPr lang="en-US" sz="1400" dirty="0" smtClean="0"/>
              <a:t>Residential Manager</a:t>
            </a:r>
            <a:endParaRPr lang="en-US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68" y="2499485"/>
            <a:ext cx="1466132" cy="194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9221" y="4397909"/>
            <a:ext cx="209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Garrith</a:t>
            </a:r>
            <a:r>
              <a:rPr lang="en-US" sz="1400" dirty="0" smtClean="0"/>
              <a:t> Becenti</a:t>
            </a:r>
          </a:p>
          <a:p>
            <a:pPr algn="ctr"/>
            <a:r>
              <a:rPr lang="en-US" sz="1400" dirty="0" smtClean="0"/>
              <a:t>Lead Residential Assistant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909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NITSÁHÁKEES BEE’ANOOSÉÉŁ STUDENT SUCCESS </a:t>
            </a:r>
            <a:r>
              <a:rPr lang="en-US" b="1" dirty="0" smtClean="0"/>
              <a:t>CENTER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Tutoring Services</a:t>
            </a:r>
          </a:p>
          <a:p>
            <a:r>
              <a:rPr lang="en-US" dirty="0" smtClean="0"/>
              <a:t>Computer lab</a:t>
            </a:r>
          </a:p>
          <a:p>
            <a:r>
              <a:rPr lang="en-US" dirty="0" smtClean="0"/>
              <a:t>Mentorship program</a:t>
            </a:r>
          </a:p>
          <a:p>
            <a:r>
              <a:rPr lang="en-US" dirty="0" smtClean="0"/>
              <a:t>Student Veteran’s Coordinator</a:t>
            </a:r>
          </a:p>
          <a:p>
            <a:r>
              <a:rPr lang="en-US" dirty="0" smtClean="0"/>
              <a:t>Workshops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28" y="838081"/>
            <a:ext cx="2030144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65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314</TotalTime>
  <Words>608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Times New Roman</vt:lpstr>
      <vt:lpstr>NewsPrint</vt:lpstr>
      <vt:lpstr>What is the Purpose of Orientation?</vt:lpstr>
      <vt:lpstr>PowerPoint Presentation</vt:lpstr>
      <vt:lpstr>Student Service Department</vt:lpstr>
      <vt:lpstr>Academic Advisement  &amp; Counseling</vt:lpstr>
      <vt:lpstr>Counseling Services</vt:lpstr>
      <vt:lpstr>Career Services</vt:lpstr>
      <vt:lpstr>Child Care</vt:lpstr>
      <vt:lpstr>Residential Services</vt:lpstr>
      <vt:lpstr>NITSÁHÁKEES BEE’ANOOSÉÉŁ STUDENT SUCCESS CENTER</vt:lpstr>
      <vt:lpstr>Bookstore</vt:lpstr>
      <vt:lpstr>Wellness Center &amp; Student Activities</vt:lpstr>
      <vt:lpstr>NTU STUDENT ASSISTANCE </vt:lpstr>
      <vt:lpstr>Available Assistance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Purpose of Orientation?</dc:title>
  <dc:creator>NTC NURSING</dc:creator>
  <cp:lastModifiedBy>ntu</cp:lastModifiedBy>
  <cp:revision>25</cp:revision>
  <dcterms:created xsi:type="dcterms:W3CDTF">2020-08-06T15:59:44Z</dcterms:created>
  <dcterms:modified xsi:type="dcterms:W3CDTF">2021-01-21T05:32:25Z</dcterms:modified>
</cp:coreProperties>
</file>